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21442363" cy="15360650"/>
  <p:notesSz cx="6858000" cy="9144000"/>
  <p:defaultTextStyle>
    <a:defPPr>
      <a:defRPr lang="en-US"/>
    </a:defPPr>
    <a:lvl1pPr marL="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1pPr>
    <a:lvl2pPr marL="883226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2pPr>
    <a:lvl3pPr marL="176645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3pPr>
    <a:lvl4pPr marL="264967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4pPr>
    <a:lvl5pPr marL="3532904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5pPr>
    <a:lvl6pPr marL="441613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6pPr>
    <a:lvl7pPr marL="5299355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7pPr>
    <a:lvl8pPr marL="618258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8pPr>
    <a:lvl9pPr marL="706580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8B8"/>
    <a:srgbClr val="FF6600"/>
    <a:srgbClr val="29A329"/>
    <a:srgbClr val="33CC33"/>
    <a:srgbClr val="FF0000"/>
    <a:srgbClr val="54D454"/>
    <a:srgbClr val="66FF33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10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6"/>
            </a:lvl1pPr>
            <a:lvl2pPr marL="1024037" indent="0" algn="ctr">
              <a:buNone/>
              <a:defRPr sz="4480"/>
            </a:lvl2pPr>
            <a:lvl3pPr marL="2048073" indent="0" algn="ctr">
              <a:buNone/>
              <a:defRPr sz="4032"/>
            </a:lvl3pPr>
            <a:lvl4pPr marL="3072110" indent="0" algn="ctr">
              <a:buNone/>
              <a:defRPr sz="3584"/>
            </a:lvl4pPr>
            <a:lvl5pPr marL="4096146" indent="0" algn="ctr">
              <a:buNone/>
              <a:defRPr sz="3584"/>
            </a:lvl5pPr>
            <a:lvl6pPr marL="5120183" indent="0" algn="ctr">
              <a:buNone/>
              <a:defRPr sz="3584"/>
            </a:lvl6pPr>
            <a:lvl7pPr marL="6144219" indent="0" algn="ctr">
              <a:buNone/>
              <a:defRPr sz="3584"/>
            </a:lvl7pPr>
            <a:lvl8pPr marL="7168256" indent="0" algn="ctr">
              <a:buNone/>
              <a:defRPr sz="3584"/>
            </a:lvl8pPr>
            <a:lvl9pPr marL="8192292" indent="0" algn="ctr">
              <a:buNone/>
              <a:defRPr sz="358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8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4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6">
                <a:solidFill>
                  <a:schemeClr val="tx1"/>
                </a:solidFill>
              </a:defRPr>
            </a:lvl1pPr>
            <a:lvl2pPr marL="1024037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8073" indent="0">
              <a:buNone/>
              <a:defRPr sz="4032">
                <a:solidFill>
                  <a:schemeClr val="tx1">
                    <a:tint val="75000"/>
                  </a:schemeClr>
                </a:solidFill>
              </a:defRPr>
            </a:lvl3pPr>
            <a:lvl4pPr marL="3072110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4pPr>
            <a:lvl5pPr marL="409614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5pPr>
            <a:lvl6pPr marL="5120183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6pPr>
            <a:lvl7pPr marL="6144219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7pPr>
            <a:lvl8pPr marL="716825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8pPr>
            <a:lvl9pPr marL="8192292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42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2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7"/>
            </a:lvl1pPr>
            <a:lvl2pPr>
              <a:defRPr sz="6271"/>
            </a:lvl2pPr>
            <a:lvl3pPr>
              <a:defRPr sz="5376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6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7"/>
            </a:lvl1pPr>
            <a:lvl2pPr marL="1024037" indent="0">
              <a:buNone/>
              <a:defRPr sz="6271"/>
            </a:lvl2pPr>
            <a:lvl3pPr marL="2048073" indent="0">
              <a:buNone/>
              <a:defRPr sz="5376"/>
            </a:lvl3pPr>
            <a:lvl4pPr marL="3072110" indent="0">
              <a:buNone/>
              <a:defRPr sz="4480"/>
            </a:lvl4pPr>
            <a:lvl5pPr marL="4096146" indent="0">
              <a:buNone/>
              <a:defRPr sz="4480"/>
            </a:lvl5pPr>
            <a:lvl6pPr marL="5120183" indent="0">
              <a:buNone/>
              <a:defRPr sz="4480"/>
            </a:lvl6pPr>
            <a:lvl7pPr marL="6144219" indent="0">
              <a:buNone/>
              <a:defRPr sz="4480"/>
            </a:lvl7pPr>
            <a:lvl8pPr marL="7168256" indent="0">
              <a:buNone/>
              <a:defRPr sz="4480"/>
            </a:lvl8pPr>
            <a:lvl9pPr marL="8192292" indent="0">
              <a:buNone/>
              <a:defRPr sz="44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8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0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48073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2018" indent="-512018" algn="l" defTabSz="2048073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1" kern="1200">
          <a:solidFill>
            <a:schemeClr val="tx1"/>
          </a:solidFill>
          <a:latin typeface="+mn-lt"/>
          <a:ea typeface="+mn-ea"/>
          <a:cs typeface="+mn-cs"/>
        </a:defRPr>
      </a:lvl1pPr>
      <a:lvl2pPr marL="153605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2pPr>
      <a:lvl3pPr marL="256009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412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60816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63220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65623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680274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70431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1024037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2pPr>
      <a:lvl3pPr marL="204807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3pPr>
      <a:lvl4pPr marL="307211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09614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12018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144219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16825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192292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267" y="9148811"/>
            <a:ext cx="12643200" cy="554039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91"/>
          <a:stretch/>
        </p:blipFill>
        <p:spPr>
          <a:xfrm>
            <a:off x="4229998" y="1323975"/>
            <a:ext cx="12128400" cy="5933377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3699573" y="5419257"/>
            <a:ext cx="4528820" cy="64006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341173" y="4951323"/>
            <a:ext cx="2453650" cy="1846659"/>
            <a:chOff x="1196330" y="6033267"/>
            <a:chExt cx="2453650" cy="1846659"/>
          </a:xfrm>
        </p:grpSpPr>
        <p:sp>
          <p:nvSpPr>
            <p:cNvPr id="12" name="TextBox 11"/>
            <p:cNvSpPr txBox="1"/>
            <p:nvPr/>
          </p:nvSpPr>
          <p:spPr>
            <a:xfrm>
              <a:off x="1196330" y="6033267"/>
              <a:ext cx="245365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/>
                <a:t>SWD </a:t>
              </a:r>
              <a:r>
                <a:rPr lang="en-US" sz="2400" b="1" dirty="0" smtClean="0"/>
                <a:t>Programming</a:t>
              </a:r>
              <a:endParaRPr lang="en-US" sz="24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196331" y="6412943"/>
              <a:ext cx="1410190" cy="369332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3.3V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96332" y="6773569"/>
              <a:ext cx="2137417" cy="369332"/>
            </a:xfrm>
            <a:prstGeom prst="rect">
              <a:avLst/>
            </a:prstGeom>
            <a:solidFill>
              <a:srgbClr val="29A329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PA14 </a:t>
              </a:r>
              <a:r>
                <a:rPr lang="en-US" sz="2400" dirty="0">
                  <a:solidFill>
                    <a:schemeClr val="bg1"/>
                  </a:solidFill>
                </a:rPr>
                <a:t>/ </a:t>
              </a:r>
              <a:r>
                <a:rPr lang="en-US" sz="2400" dirty="0" smtClean="0">
                  <a:solidFill>
                    <a:schemeClr val="bg1"/>
                  </a:solidFill>
                </a:rPr>
                <a:t>SWCLK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96331" y="7141262"/>
              <a:ext cx="1410190" cy="36933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96330" y="7510594"/>
              <a:ext cx="2137419" cy="369332"/>
            </a:xfrm>
            <a:prstGeom prst="rect">
              <a:avLst/>
            </a:prstGeom>
            <a:solidFill>
              <a:srgbClr val="0088B8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PA13 </a:t>
              </a:r>
              <a:r>
                <a:rPr lang="en-US" sz="2400" dirty="0">
                  <a:solidFill>
                    <a:schemeClr val="bg1"/>
                  </a:solidFill>
                </a:rPr>
                <a:t>/ SWDIO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6825888" y="6396957"/>
            <a:ext cx="2208869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AUX2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9744411" y="-292871"/>
            <a:ext cx="3100520" cy="1762598"/>
            <a:chOff x="10230224" y="592032"/>
            <a:chExt cx="3100520" cy="1762598"/>
          </a:xfrm>
        </p:grpSpPr>
        <p:sp>
          <p:nvSpPr>
            <p:cNvPr id="26" name="TextBox 25"/>
            <p:cNvSpPr txBox="1"/>
            <p:nvPr/>
          </p:nvSpPr>
          <p:spPr>
            <a:xfrm rot="18889397">
              <a:off x="9977661" y="1288665"/>
              <a:ext cx="176259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 smtClean="0"/>
                <a:t>Main Board</a:t>
              </a:r>
              <a:endParaRPr lang="en-US" sz="2400" b="1" dirty="0"/>
            </a:p>
          </p:txBody>
        </p:sp>
        <p:sp>
          <p:nvSpPr>
            <p:cNvPr id="32" name="Parallelogram 31"/>
            <p:cNvSpPr/>
            <p:nvPr/>
          </p:nvSpPr>
          <p:spPr>
            <a:xfrm rot="8131823" flipV="1">
              <a:off x="10230224" y="1483131"/>
              <a:ext cx="1954162" cy="268062"/>
            </a:xfrm>
            <a:prstGeom prst="parallelogram">
              <a:avLst>
                <a:gd name="adj" fmla="val 101393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15V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3" name="Parallelogram 32"/>
            <p:cNvSpPr/>
            <p:nvPr/>
          </p:nvSpPr>
          <p:spPr>
            <a:xfrm rot="8131823" flipV="1">
              <a:off x="10614829" y="1481906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rgbClr val="008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PA3 / RX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 rot="8131823" flipV="1">
              <a:off x="10991151" y="1480924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PA2 / TX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 rot="8131823" flipV="1">
              <a:off x="11373433" y="1480625"/>
              <a:ext cx="1957311" cy="268062"/>
            </a:xfrm>
            <a:prstGeom prst="parallelogram">
              <a:avLst>
                <a:gd name="adj" fmla="val 10139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 rot="18920953">
            <a:off x="7294576" y="7715675"/>
            <a:ext cx="1548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LED Boards</a:t>
            </a:r>
            <a:endParaRPr lang="en-US" sz="2400" b="1" dirty="0"/>
          </a:p>
        </p:txBody>
      </p:sp>
      <p:sp>
        <p:nvSpPr>
          <p:cNvPr id="39" name="Parallelogram 38"/>
          <p:cNvSpPr/>
          <p:nvPr/>
        </p:nvSpPr>
        <p:spPr>
          <a:xfrm rot="8131823" flipV="1">
            <a:off x="7516907" y="7728082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0" name="Parallelogram 39"/>
          <p:cNvSpPr/>
          <p:nvPr/>
        </p:nvSpPr>
        <p:spPr>
          <a:xfrm rot="8131823" flipV="1">
            <a:off x="7901445" y="7726884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PB4 / LED5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1" name="Parallelogram 40"/>
          <p:cNvSpPr/>
          <p:nvPr/>
        </p:nvSpPr>
        <p:spPr>
          <a:xfrm rot="8131823" flipV="1">
            <a:off x="8277767" y="772590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PB5 / LED4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Parallelogram 42"/>
          <p:cNvSpPr/>
          <p:nvPr/>
        </p:nvSpPr>
        <p:spPr>
          <a:xfrm rot="8131823" flipV="1">
            <a:off x="8869491" y="7726120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4" name="Parallelogram 43"/>
          <p:cNvSpPr/>
          <p:nvPr/>
        </p:nvSpPr>
        <p:spPr>
          <a:xfrm rot="8131823" flipV="1">
            <a:off x="9254029" y="772492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PB8 / LED3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5" name="Parallelogram 44"/>
          <p:cNvSpPr/>
          <p:nvPr/>
        </p:nvSpPr>
        <p:spPr>
          <a:xfrm rot="8131823" flipV="1">
            <a:off x="9630351" y="7723940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PB9 / LED2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6" name="Parallelogram 45"/>
          <p:cNvSpPr/>
          <p:nvPr/>
        </p:nvSpPr>
        <p:spPr>
          <a:xfrm rot="8131823" flipV="1">
            <a:off x="10012394" y="7723737"/>
            <a:ext cx="2178431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PA0 / LED1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14988540" y="2248032"/>
            <a:ext cx="1685534" cy="91636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6825888" y="741490"/>
            <a:ext cx="266841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RF Module HFY-J18</a:t>
            </a:r>
          </a:p>
          <a:p>
            <a:r>
              <a:rPr lang="en-US" sz="2400" b="1" dirty="0" smtClean="0"/>
              <a:t>(optional)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6825892" y="2571234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VDD 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825895" y="1882422"/>
            <a:ext cx="220886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PC15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6825892" y="1513477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6825892" y="2224300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PC15 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H="1" flipV="1">
            <a:off x="11757660" y="4924155"/>
            <a:ext cx="4864704" cy="129408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6825892" y="6035576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11399520" y="4998120"/>
            <a:ext cx="5274554" cy="1600980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13576300" y="4776788"/>
            <a:ext cx="3046064" cy="247300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H="1" flipV="1">
            <a:off x="13576300" y="4924155"/>
            <a:ext cx="3046064" cy="5011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arallelogram 41"/>
          <p:cNvSpPr/>
          <p:nvPr/>
        </p:nvSpPr>
        <p:spPr>
          <a:xfrm rot="8131823" flipV="1">
            <a:off x="10383069" y="7721774"/>
            <a:ext cx="2178432" cy="268062"/>
          </a:xfrm>
          <a:prstGeom prst="parallelogram">
            <a:avLst>
              <a:gd name="adj" fmla="val 10139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PB10 / AUX3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825890" y="4894720"/>
            <a:ext cx="270363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PA10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AUX4/RX/SDA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6825888" y="5252926"/>
            <a:ext cx="2703637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PA9   / AUX5/TX/SCL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1" name="Straight Connector 50"/>
          <p:cNvCxnSpPr>
            <a:stCxn id="39" idx="2"/>
          </p:cNvCxnSpPr>
          <p:nvPr/>
        </p:nvCxnSpPr>
        <p:spPr>
          <a:xfrm>
            <a:off x="7925312" y="8528714"/>
            <a:ext cx="1355439" cy="9124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99573" y="3594804"/>
            <a:ext cx="929577" cy="48588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341175" y="3896026"/>
            <a:ext cx="2137417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6825889" y="3922184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H="1" flipV="1">
            <a:off x="15582900" y="3644261"/>
            <a:ext cx="1039464" cy="43643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7734439" y="1343695"/>
            <a:ext cx="1078327" cy="205987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40" idx="2"/>
          </p:cNvCxnSpPr>
          <p:nvPr/>
        </p:nvCxnSpPr>
        <p:spPr>
          <a:xfrm>
            <a:off x="8309962" y="8527788"/>
            <a:ext cx="1253162" cy="9133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41" idx="2"/>
          </p:cNvCxnSpPr>
          <p:nvPr/>
        </p:nvCxnSpPr>
        <p:spPr>
          <a:xfrm>
            <a:off x="8686284" y="8526806"/>
            <a:ext cx="1173468" cy="91437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43" idx="2"/>
          </p:cNvCxnSpPr>
          <p:nvPr/>
        </p:nvCxnSpPr>
        <p:spPr>
          <a:xfrm>
            <a:off x="9277896" y="8526752"/>
            <a:ext cx="1291196" cy="91442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4" idx="2"/>
          </p:cNvCxnSpPr>
          <p:nvPr/>
        </p:nvCxnSpPr>
        <p:spPr>
          <a:xfrm>
            <a:off x="9662546" y="8525826"/>
            <a:ext cx="1226129" cy="91535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5" idx="2"/>
          </p:cNvCxnSpPr>
          <p:nvPr/>
        </p:nvCxnSpPr>
        <p:spPr>
          <a:xfrm>
            <a:off x="10038868" y="8524844"/>
            <a:ext cx="1115177" cy="91633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46" idx="2"/>
          </p:cNvCxnSpPr>
          <p:nvPr/>
        </p:nvCxnSpPr>
        <p:spPr>
          <a:xfrm>
            <a:off x="10421301" y="8525596"/>
            <a:ext cx="1018365" cy="91558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42" idx="2"/>
          </p:cNvCxnSpPr>
          <p:nvPr/>
        </p:nvCxnSpPr>
        <p:spPr>
          <a:xfrm>
            <a:off x="10791976" y="8523634"/>
            <a:ext cx="957931" cy="91754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551726" y="100739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IMU MPU-6050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551728" y="484550"/>
            <a:ext cx="2208865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PB6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MPU_SCL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551725" y="845478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PB7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MPU_SDA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364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314</TotalTime>
  <Words>85</Words>
  <Application>Microsoft Office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TU/e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Feru, E.</cp:lastModifiedBy>
  <cp:revision>35</cp:revision>
  <dcterms:created xsi:type="dcterms:W3CDTF">2020-01-12T17:08:42Z</dcterms:created>
  <dcterms:modified xsi:type="dcterms:W3CDTF">2020-02-02T09:36:39Z</dcterms:modified>
</cp:coreProperties>
</file>

<file path=docProps/thumbnail.jpeg>
</file>